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690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7046825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8202" y="35347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6420" y="131928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мая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20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21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северо-западный, северный 5-10, днем порывы 15-18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6-8,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23-25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22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без осадков. Ветер северо-западный 4-9 м/с. Температура воздуха 5-7 тепла. 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60921" y="3206849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3" name="TextBox 13">
            <a:extLst>
              <a:ext uri="{FF2B5EF4-FFF2-40B4-BE49-F238E27FC236}">
                <a16:creationId xmlns:a16="http://schemas.microsoft.com/office/drawing/2014/main" id="{0636F212-D6E3-7319-C1FC-D4E57BE0A8B6}"/>
              </a:ext>
            </a:extLst>
          </p:cNvPr>
          <p:cNvSpPr txBox="1"/>
          <p:nvPr/>
        </p:nvSpPr>
        <p:spPr>
          <a:xfrm>
            <a:off x="5031925" y="2284233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рассеиванию,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1484ED79-B04B-5DEB-B9A6-8A09549A78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2227012"/>
              </p:ext>
            </p:extLst>
          </p:nvPr>
        </p:nvGraphicFramePr>
        <p:xfrm>
          <a:off x="5060921" y="4014117"/>
          <a:ext cx="4684956" cy="228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0,735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0,360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0,875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9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Н. Назарбаева,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О.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Эрнст Л.В. 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77502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≤ Р &lt; 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28711</TotalTime>
  <Words>695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4866</cp:revision>
  <cp:lastPrinted>2026-04-01T06:23:53Z</cp:lastPrinted>
  <dcterms:created xsi:type="dcterms:W3CDTF">2018-03-27T06:03:00Z</dcterms:created>
  <dcterms:modified xsi:type="dcterms:W3CDTF">2026-05-20T07:53:12Z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